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D6BC3B-F422-C9D6-B25F-431DF1231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FA81D4A-4179-5FD7-5B01-3007C68F4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5A7F7D9-39CD-EB06-02E3-BEB1D9C8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780A27-3929-735D-A001-2BBD84C5A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F878D60-6A75-CE93-7350-A86682FC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103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EE7E63-93A2-3954-1347-EA2D18E12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91A54F8-5AAA-9B6C-D0A5-EDC7A27F4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5A3B5CD-C9B3-587D-6D99-2884B368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E537E39-F7B8-5047-CFD1-7D6D85E72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88BD2F8-54FC-5772-8742-D362C5CC7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880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81F57EA-64A8-9A69-F68B-F686BEACB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4D2C063-A23C-8814-FA6D-569C134FB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D88E33-E5F7-22FA-F64D-A69087BA3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E432120-7B10-0E68-3CA0-28503A34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AF8B048-5142-AC42-4A97-24E782EEC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623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772915-3C18-682A-CDA1-758B1658E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2B16B7-A7DB-1614-3D6B-BAE1DC983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ED300F-1710-14B1-5649-51A6F77D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B40BB54-0C56-26CE-190E-836D3D2CC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7F2A2D1-E030-D73E-FDEF-D123C85E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697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55AC28-D9FE-01C5-EBA3-4D88B87B2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BF0D4BA-850F-D0A3-9E7B-7CC643BA0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5180CF-E790-9BD0-FC1D-C48A0467B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6A2D9B7-5CCD-989C-3CB2-75E6BAE63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2F76F5-5164-D2F7-EBAE-819D27C8F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99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45433B-94BB-D6AC-3104-0AAD8EC70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8BB0A7-D2A2-B4E6-F8D5-C1CAF7AAD3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3EFFE3F-5C0F-ABF9-52A4-E1ED673D7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D4F30E-E250-FE3B-8055-C07926A01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2895FBC-D788-99F1-3CB7-F16753DC8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0E5D7DF-2B4B-386D-2A0D-2D3521C05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779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39584F-44B6-7BB0-253F-00F945297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6A97D06-340B-CB47-9A65-7E13DBC3A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7DBF1EC-32B2-850C-0E5B-566E42001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EF4014D-3221-1C59-431E-D180D8741C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5E716E9-C5C2-CAB8-FA4E-F494A3569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59F3E2C-E34D-FBE9-E275-80E597F77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8CD6E2A-98B2-75D1-F94F-61C722FF9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FAFF6F4-E83A-FC72-8932-412D71410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39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7C45E7-82EF-3D90-46F6-BA14BF127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4A422B1-F596-FA86-0EBC-CE5646A03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AF3065A-0E74-AD41-B44F-8B03A474E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58DD93A-77C2-C270-CB24-78670D76B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843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F905F14-2C0C-9BEA-5298-3FA6730E3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D9DD19B-E9A2-2572-F912-9B8C5DEBE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C57BBDD-79B3-C2BF-7696-29FEBE04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846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CE645E-4B29-3B0C-7356-6E92330E2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5D08CC-2023-C473-98B6-BBB1AD685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672293A-6EBA-C0EE-1F9A-0C6A5E9D7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6D16F53-E1EF-11C8-551B-2ED100089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3169EAA-A0B4-5D6A-04F4-F9013F423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B4D7892-C2F2-3324-62C3-D92C9D531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5827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4ADCA1-AC52-02AE-1CA9-89607291D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B5317AF-CD62-3472-C273-51948B21F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ADE2627-32EB-CF0B-4F0F-CD99C4CF7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E6ED7D0-66F9-3F2A-AC84-517FDF21F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51E74C8-237E-B913-381B-7F53B57EE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D02128B-C6B1-AC44-3B64-6A6A2C7E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73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8827A9C-C9DD-AF47-6DFC-5B4E26E2B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163BD21-2AD9-5D5F-6874-C7454B6AC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C552B8F-A011-7DD7-3A04-65C85D65AF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04063-7E3B-4876-B771-3C6F9DCF9655}" type="datetimeFigureOut">
              <a:rPr lang="pl-PL" smtClean="0"/>
              <a:t>24.05.2024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1DEFAA-CC80-D1EC-F4AF-8F17853BA8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4716A0-8E08-6AFD-9F0E-641250FD5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0D5-B89C-4CF3-B832-23270E828D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123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7FF44BF6-56BB-A4C4-FC86-BCAE00EEA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12280" y="1500505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Kolejność pól</a:t>
            </a:r>
          </a:p>
          <a:p>
            <a:r>
              <a:rPr lang="pl-PL" dirty="0"/>
              <a:t>Nazwa Opis</a:t>
            </a:r>
          </a:p>
          <a:p>
            <a:r>
              <a:rPr lang="pl-PL" dirty="0"/>
              <a:t>Dziedzina </a:t>
            </a:r>
            <a:r>
              <a:rPr lang="pl-PL" dirty="0" err="1"/>
              <a:t>Subdziedzina</a:t>
            </a:r>
            <a:endParaRPr lang="pl-PL" dirty="0"/>
          </a:p>
          <a:p>
            <a:r>
              <a:rPr lang="pl-PL" dirty="0"/>
              <a:t>Wkład własny Sposób pozyskania wiedzy</a:t>
            </a:r>
          </a:p>
          <a:p>
            <a:r>
              <a:rPr lang="pl-PL" dirty="0"/>
              <a:t>Realizacja zagadnienia powinna bazować na Sugerowana forma realizacji </a:t>
            </a:r>
          </a:p>
          <a:p>
            <a:r>
              <a:rPr lang="pl-PL" dirty="0"/>
              <a:t>Kogo szukam Dodatkowe uwagi</a:t>
            </a:r>
          </a:p>
          <a:p>
            <a:r>
              <a:rPr lang="pl-PL" dirty="0"/>
              <a:t>Dane</a:t>
            </a:r>
          </a:p>
          <a:p>
            <a:r>
              <a:rPr lang="pl-PL" dirty="0"/>
              <a:t>Załączniki</a:t>
            </a:r>
          </a:p>
        </p:txBody>
      </p: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429928E8-96B1-F13E-4C65-7594668E93A6}"/>
              </a:ext>
            </a:extLst>
          </p:cNvPr>
          <p:cNvCxnSpPr/>
          <p:nvPr/>
        </p:nvCxnSpPr>
        <p:spPr>
          <a:xfrm flipV="1">
            <a:off x="3133725" y="2257425"/>
            <a:ext cx="457200" cy="428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: zakrzywiony 23">
            <a:extLst>
              <a:ext uri="{FF2B5EF4-FFF2-40B4-BE49-F238E27FC236}">
                <a16:creationId xmlns:a16="http://schemas.microsoft.com/office/drawing/2014/main" id="{55FE6984-A286-6B85-E6EB-5EB2EB435424}"/>
              </a:ext>
            </a:extLst>
          </p:cNvPr>
          <p:cNvCxnSpPr/>
          <p:nvPr/>
        </p:nvCxnSpPr>
        <p:spPr>
          <a:xfrm rot="5400000">
            <a:off x="5362575" y="3657600"/>
            <a:ext cx="1143000" cy="12700"/>
          </a:xfrm>
          <a:prstGeom prst="curvedConnector3">
            <a:avLst>
              <a:gd name="adj1" fmla="val 5583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Symbol zastępczy zawartości 34" descr="Obraz zawierający tekst, zrzut ekranu, numer, oprogramowanie&#10;&#10;Opis wygenerowany automatycznie">
            <a:extLst>
              <a:ext uri="{FF2B5EF4-FFF2-40B4-BE49-F238E27FC236}">
                <a16:creationId xmlns:a16="http://schemas.microsoft.com/office/drawing/2014/main" id="{AE407009-1C3D-8042-0654-3633979B1DA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6" y="525076"/>
            <a:ext cx="5408071" cy="58078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cxnSp>
        <p:nvCxnSpPr>
          <p:cNvPr id="37" name="Łącznik prosty ze strzałką 36">
            <a:extLst>
              <a:ext uri="{FF2B5EF4-FFF2-40B4-BE49-F238E27FC236}">
                <a16:creationId xmlns:a16="http://schemas.microsoft.com/office/drawing/2014/main" id="{2E030E0C-5419-03F0-1C5B-4880FEDECACD}"/>
              </a:ext>
            </a:extLst>
          </p:cNvPr>
          <p:cNvCxnSpPr/>
          <p:nvPr/>
        </p:nvCxnSpPr>
        <p:spPr>
          <a:xfrm>
            <a:off x="3229761" y="3428999"/>
            <a:ext cx="75501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6460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</Words>
  <Application>Microsoft Office PowerPoint</Application>
  <PresentationFormat>Panoramiczny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Denisiuk Ewa (BS)</dc:creator>
  <cp:lastModifiedBy>Denisiuk Ewa (BS)</cp:lastModifiedBy>
  <cp:revision>1</cp:revision>
  <dcterms:created xsi:type="dcterms:W3CDTF">2024-05-24T09:33:47Z</dcterms:created>
  <dcterms:modified xsi:type="dcterms:W3CDTF">2024-05-24T09:46:02Z</dcterms:modified>
</cp:coreProperties>
</file>